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9400E9-6D7C-42B1-B0DC-1053E63CECA7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just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2060"/>
                </a:solidFill>
              </a:rPr>
              <a:t>Any person who wants to study or find a job abroad is supposed to meet certain requirements. One of them is usually a good command of a language. </a:t>
            </a:r>
            <a:endParaRPr lang="ru-RU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002060"/>
                </a:solidFill>
              </a:rPr>
              <a:t>		There are some documents to make your skills and qualifications clearly and easily understood in Europe.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b="1" dirty="0" smtClean="0">
                <a:solidFill>
                  <a:srgbClr val="002060"/>
                </a:solidFill>
              </a:rPr>
              <a:t>EUROPEAN LANGUAGE PORTFOLIO </a:t>
            </a:r>
            <a:r>
              <a:rPr lang="en-US" dirty="0" smtClean="0">
                <a:solidFill>
                  <a:srgbClr val="002060"/>
                </a:solidFill>
              </a:rPr>
              <a:t>(developed by the Council of Europe) was and launched in 2001. It is a document in which those who are learning or have learned a language - whether at school or outside school - can record and reflect on their language learning and cultural experiences. </a:t>
            </a:r>
          </a:p>
          <a:p>
            <a:pPr algn="just">
              <a:buNone/>
            </a:pPr>
            <a:r>
              <a:rPr lang="en-US" dirty="0" smtClean="0">
                <a:solidFill>
                  <a:srgbClr val="002060"/>
                </a:solidFill>
              </a:rPr>
              <a:t>		One of the aims is to provide a record of the linguistic and cultural skills a person has acquired.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2060"/>
                </a:solidFill>
              </a:rPr>
              <a:t>The EUROPEAN LANGUAGE PORTFOLIO (ELP) is divided into three parts, and one of them is the </a:t>
            </a:r>
            <a:r>
              <a:rPr lang="en-US" b="1" dirty="0" smtClean="0">
                <a:solidFill>
                  <a:srgbClr val="002060"/>
                </a:solidFill>
              </a:rPr>
              <a:t>LANGUAGE PASSPORT</a:t>
            </a:r>
            <a:r>
              <a:rPr lang="en-US" dirty="0" smtClean="0">
                <a:solidFill>
                  <a:srgbClr val="002060"/>
                </a:solidFill>
              </a:rPr>
              <a:t>. It is a self-assessment tool for language skills and qualifications based on European Language Levels (CEFR).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460432" y="1216152"/>
            <a:ext cx="213414" cy="493776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" name="Picture 2" descr="C:\Users\Elena\Desktop\КУРСЫ лето\edX\Т 1\LP 1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3822" y="2377892"/>
            <a:ext cx="3982006" cy="2619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2060"/>
                </a:solidFill>
              </a:rPr>
              <a:t>The EUROPEAN LANGUAGE PORTFOLIO (ELP) is divided into three parts, and one of them is the </a:t>
            </a:r>
            <a:r>
              <a:rPr lang="en-US" b="1" dirty="0" smtClean="0">
                <a:solidFill>
                  <a:srgbClr val="002060"/>
                </a:solidFill>
              </a:rPr>
              <a:t>LANGUAGE PASSPORT</a:t>
            </a:r>
            <a:r>
              <a:rPr lang="en-US" dirty="0" smtClean="0">
                <a:solidFill>
                  <a:srgbClr val="002060"/>
                </a:solidFill>
              </a:rPr>
              <a:t>. It is a self-assessment tool for language skills and qualifications based on European Language Levels (CEFR).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</a:rPr>
              <a:t>	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</a:rPr>
              <a:t>	It uses the self-assessment grid consisting of six levels (from Basic to Proficient User) and looks at the language proficiency from the point of view of the skills in understanding, speaking and writing.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LANGUAGE PASSPORT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endParaRPr lang="ru-RU" dirty="0" smtClean="0"/>
          </a:p>
          <a:p>
            <a:pPr algn="just">
              <a:buNone/>
            </a:pPr>
            <a:r>
              <a:rPr lang="en-US" dirty="0" smtClean="0">
                <a:solidFill>
                  <a:srgbClr val="002060"/>
                </a:solidFill>
              </a:rPr>
              <a:t>		As the bodies developing the Portfolio and other documents are working, you can find different templates and samples of Language passports. But their idea is as follows:</a:t>
            </a:r>
            <a:endParaRPr lang="ru-RU" dirty="0" smtClean="0">
              <a:solidFill>
                <a:srgbClr val="002060"/>
              </a:solidFill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</a:rPr>
              <a:t>reflect on one’s language learning experience (regardless whether gained inside or outside of formal education)</a:t>
            </a:r>
            <a:endParaRPr lang="ru-RU" dirty="0" smtClean="0">
              <a:solidFill>
                <a:srgbClr val="002060"/>
              </a:solidFill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</a:rPr>
              <a:t>record it using some standards linked to the Common European Framework of Reference for Languages (CEFR)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</TotalTime>
  <Words>334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LANGUAGE PASSPORT</vt:lpstr>
      <vt:lpstr>LANGUAGE PASSPORT</vt:lpstr>
      <vt:lpstr>LANGUAGE PASSPORT</vt:lpstr>
      <vt:lpstr>LANGUAGE PASSPORT</vt:lpstr>
      <vt:lpstr>LANGUAGE PASSPORT</vt:lpstr>
      <vt:lpstr>LANGUAGE PASSPORT</vt:lpstr>
      <vt:lpstr>LANGUAGE PASSPORT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Иностранный язык (профессиональный)</dc:title>
  <dc:creator>Elena</dc:creator>
  <cp:lastModifiedBy>Yelena Popkova</cp:lastModifiedBy>
  <cp:revision>6</cp:revision>
  <dcterms:created xsi:type="dcterms:W3CDTF">2020-08-09T06:22:10Z</dcterms:created>
  <dcterms:modified xsi:type="dcterms:W3CDTF">2020-11-16T08:49:18Z</dcterms:modified>
</cp:coreProperties>
</file>